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0D299-BC97-434B-9717-161BF7E327BF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4A8E6-26CC-42B9-B48E-9EE30B35A4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8283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0D299-BC97-434B-9717-161BF7E327BF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4A8E6-26CC-42B9-B48E-9EE30B35A4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9749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0D299-BC97-434B-9717-161BF7E327BF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4A8E6-26CC-42B9-B48E-9EE30B35A4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3760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0D299-BC97-434B-9717-161BF7E327BF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4A8E6-26CC-42B9-B48E-9EE30B35A4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367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0D299-BC97-434B-9717-161BF7E327BF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4A8E6-26CC-42B9-B48E-9EE30B35A4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6510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0D299-BC97-434B-9717-161BF7E327BF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4A8E6-26CC-42B9-B48E-9EE30B35A4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912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0D299-BC97-434B-9717-161BF7E327BF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4A8E6-26CC-42B9-B48E-9EE30B35A4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1774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0D299-BC97-434B-9717-161BF7E327BF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4A8E6-26CC-42B9-B48E-9EE30B35A4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6383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0D299-BC97-434B-9717-161BF7E327BF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4A8E6-26CC-42B9-B48E-9EE30B35A4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4642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0D299-BC97-434B-9717-161BF7E327BF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4A8E6-26CC-42B9-B48E-9EE30B35A4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1910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0D299-BC97-434B-9717-161BF7E327BF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4A8E6-26CC-42B9-B48E-9EE30B35A4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6396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0D299-BC97-434B-9717-161BF7E327BF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4A8E6-26CC-42B9-B48E-9EE30B35A4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763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86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680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Apresentação na tela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vicen</dc:creator>
  <cp:lastModifiedBy>vicen</cp:lastModifiedBy>
  <cp:revision>1</cp:revision>
  <dcterms:created xsi:type="dcterms:W3CDTF">2024-07-08T12:32:19Z</dcterms:created>
  <dcterms:modified xsi:type="dcterms:W3CDTF">2024-07-08T12:33:49Z</dcterms:modified>
</cp:coreProperties>
</file>